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660"/>
  </p:normalViewPr>
  <p:slideViewPr>
    <p:cSldViewPr>
      <p:cViewPr varScale="1">
        <p:scale>
          <a:sx n="84" d="100"/>
          <a:sy n="84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001E-3DC3-43F9-9D7F-0A4236FA2CD9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0582-66D8-46A0-BE28-9485275BD1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001E-3DC3-43F9-9D7F-0A4236FA2CD9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0582-66D8-46A0-BE28-9485275BD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001E-3DC3-43F9-9D7F-0A4236FA2CD9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0582-66D8-46A0-BE28-9485275BD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001E-3DC3-43F9-9D7F-0A4236FA2CD9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0582-66D8-46A0-BE28-9485275BD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001E-3DC3-43F9-9D7F-0A4236FA2CD9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0582-66D8-46A0-BE28-9485275BD1E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001E-3DC3-43F9-9D7F-0A4236FA2CD9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0582-66D8-46A0-BE28-9485275BD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001E-3DC3-43F9-9D7F-0A4236FA2CD9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0582-66D8-46A0-BE28-9485275BD1E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001E-3DC3-43F9-9D7F-0A4236FA2CD9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0582-66D8-46A0-BE28-9485275BD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001E-3DC3-43F9-9D7F-0A4236FA2CD9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0582-66D8-46A0-BE28-9485275BD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001E-3DC3-43F9-9D7F-0A4236FA2CD9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0582-66D8-46A0-BE28-9485275BD1E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001E-3DC3-43F9-9D7F-0A4236FA2CD9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0582-66D8-46A0-BE28-9485275BD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C1001E-3DC3-43F9-9D7F-0A4236FA2CD9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5730582-66D8-46A0-BE28-9485275BD1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79815-D9BA-4AC8-9EC1-972148AF7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29439"/>
            <a:ext cx="8458200" cy="450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791584"/>
            <a:ext cx="7848600" cy="192722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Existentialism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714999"/>
            <a:ext cx="6400800" cy="9874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Gent 14</a:t>
            </a:r>
          </a:p>
          <a:p>
            <a:r>
              <a:rPr lang="en-US" dirty="0"/>
              <a:t>Monterey Peninsula College</a:t>
            </a:r>
          </a:p>
          <a:p>
            <a:r>
              <a:rPr lang="en-US" dirty="0"/>
              <a:t>Stephanie </a:t>
            </a:r>
            <a:r>
              <a:rPr lang="en-US" dirty="0" err="1"/>
              <a:t>Spoto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7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EF3C-28F8-41CA-B2DA-3F3BBD9D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For-itself or in-itself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B056-57A7-4B3E-8F07-55A316AC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The for-itself: aware of this lack 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Existence is incomplete, a subject always separate from an object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Leads to alienation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Consciousness is always consciousness </a:t>
            </a:r>
            <a:r>
              <a:rPr lang="en-US" i="1" dirty="0">
                <a:sym typeface="Wingdings" panose="05000000000000000000" pitchFamily="2" charset="2"/>
              </a:rPr>
              <a:t>of something</a:t>
            </a:r>
            <a:r>
              <a:rPr lang="en-US" dirty="0">
                <a:sym typeface="Wingdings" panose="05000000000000000000" pitchFamily="2" charset="2"/>
              </a:rPr>
              <a:t>  consciousness of something other is the beginning of subject/object dualism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Incompleteness of the being of the </a:t>
            </a:r>
            <a:r>
              <a:rPr lang="en-US" i="1" dirty="0">
                <a:sym typeface="Wingdings" panose="05000000000000000000" pitchFamily="2" charset="2"/>
              </a:rPr>
              <a:t>for-itself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Should we become </a:t>
            </a:r>
            <a:r>
              <a:rPr lang="en-US" i="1" dirty="0">
                <a:sym typeface="Wingdings" panose="05000000000000000000" pitchFamily="2" charset="2"/>
              </a:rPr>
              <a:t>being-in-itself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 would gain the certitude and completion of in-itself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we would lose consciousness  self-annihilating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Achieved complete being but unable to know ourselves as being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Root of the desire to become </a:t>
            </a:r>
            <a:r>
              <a:rPr lang="en-US" i="1" dirty="0">
                <a:sym typeface="Wingdings" panose="05000000000000000000" pitchFamily="2" charset="2"/>
              </a:rPr>
              <a:t>in-itself-for-itself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02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D590-16B1-4349-AF66-2B06D6C0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Sartre and Human 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7377B-C3E1-4515-A938-3DA4F43EE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stable human nature or essence that comes before individual choice: “existence precedes our essence”.</a:t>
            </a:r>
          </a:p>
          <a:p>
            <a:r>
              <a:rPr lang="en-US" dirty="0"/>
              <a:t>Neither scientific or religious: no god or evolutionary purpose </a:t>
            </a:r>
            <a:r>
              <a:rPr lang="en-US" dirty="0">
                <a:sym typeface="Wingdings" panose="05000000000000000000" pitchFamily="2" charset="2"/>
              </a:rPr>
              <a:t> only what we choose</a:t>
            </a:r>
          </a:p>
          <a:p>
            <a:r>
              <a:rPr lang="en-US" dirty="0"/>
              <a:t>Only truth of human nature: radical freedom</a:t>
            </a:r>
          </a:p>
          <a:p>
            <a:pPr lvl="1"/>
            <a:r>
              <a:rPr lang="en-US" dirty="0"/>
              <a:t>Only limitation to freedom is that we can not choose to not be free</a:t>
            </a:r>
          </a:p>
          <a:p>
            <a:pPr lvl="1"/>
            <a:r>
              <a:rPr lang="en-US" dirty="0"/>
              <a:t>We are “condemned to be free”</a:t>
            </a:r>
          </a:p>
          <a:p>
            <a:r>
              <a:rPr lang="en-US" dirty="0"/>
              <a:t>Negation and nothingness:</a:t>
            </a:r>
          </a:p>
          <a:p>
            <a:pPr lvl="1"/>
            <a:r>
              <a:rPr lang="en-US" dirty="0"/>
              <a:t>Consciousness recognizes that it is </a:t>
            </a:r>
            <a:r>
              <a:rPr lang="en-US" i="1" dirty="0"/>
              <a:t>not</a:t>
            </a:r>
            <a:r>
              <a:rPr lang="en-US" dirty="0"/>
              <a:t> the object it perceives </a:t>
            </a:r>
            <a:r>
              <a:rPr lang="en-US" dirty="0">
                <a:sym typeface="Wingdings" panose="05000000000000000000" pitchFamily="2" charset="2"/>
              </a:rPr>
              <a:t> many things are </a:t>
            </a:r>
            <a:r>
              <a:rPr lang="en-US" i="1" dirty="0">
                <a:sym typeface="Wingdings" panose="05000000000000000000" pitchFamily="2" charset="2"/>
              </a:rPr>
              <a:t>not</a:t>
            </a:r>
            <a:r>
              <a:rPr lang="en-US" dirty="0">
                <a:sym typeface="Wingdings" panose="05000000000000000000" pitchFamily="2" charset="2"/>
              </a:rPr>
              <a:t> the case and/or we lack many things</a:t>
            </a:r>
          </a:p>
          <a:p>
            <a:pPr lvl="1"/>
            <a:r>
              <a:rPr lang="en-US" dirty="0"/>
              <a:t>Concept of nothingness or negation </a:t>
            </a:r>
            <a:r>
              <a:rPr lang="en-US" dirty="0">
                <a:sym typeface="Wingdings" panose="05000000000000000000" pitchFamily="2" charset="2"/>
              </a:rPr>
              <a:t> related to freedom</a:t>
            </a:r>
          </a:p>
          <a:p>
            <a:pPr lvl="1"/>
            <a:r>
              <a:rPr lang="en-US" dirty="0"/>
              <a:t>In order to conceive of what is not implies freedom to imagine and choose other possibilities</a:t>
            </a:r>
          </a:p>
          <a:p>
            <a:pPr lvl="1"/>
            <a:r>
              <a:rPr lang="en-US" dirty="0"/>
              <a:t>Consciousness is largely about desiring things to be different and conceiving things that are different </a:t>
            </a:r>
            <a:r>
              <a:rPr lang="en-US" dirty="0">
                <a:sym typeface="Wingdings" panose="05000000000000000000" pitchFamily="2" charset="2"/>
              </a:rPr>
              <a:t> not as they are</a:t>
            </a:r>
          </a:p>
          <a:p>
            <a:pPr lvl="1"/>
            <a:r>
              <a:rPr lang="en-US" dirty="0"/>
              <a:t>Nothingness and negation suggests absolute freedom of mind and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53B7-3A24-469A-B3F3-E1B1138D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Against mental determinism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0BFDC-9CDE-412D-AD28-376F5F61D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Rejects Freud’s mental determinism and the idea of the unconscious</a:t>
            </a:r>
          </a:p>
          <a:p>
            <a:pPr lvl="1"/>
            <a:r>
              <a:rPr lang="en-US" dirty="0"/>
              <a:t>Freud believed that decisions were not made using reasoned free will but were influenced by the unconscious mind</a:t>
            </a:r>
          </a:p>
          <a:p>
            <a:r>
              <a:rPr lang="en-US" dirty="0"/>
              <a:t>Sartre: we can choose our mental states, like emotions </a:t>
            </a:r>
            <a:r>
              <a:rPr lang="en-US" dirty="0">
                <a:sym typeface="Wingdings" panose="05000000000000000000" pitchFamily="2" charset="2"/>
              </a:rPr>
              <a:t> as well as character traits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“I am not shy, I choose to be shy”</a:t>
            </a:r>
          </a:p>
          <a:p>
            <a:r>
              <a:rPr lang="en-US" dirty="0"/>
              <a:t>Radical freedom is clear when we make resolutions</a:t>
            </a:r>
          </a:p>
          <a:p>
            <a:pPr lvl="1"/>
            <a:r>
              <a:rPr lang="en-US" dirty="0"/>
              <a:t>I might say that I won’t eat cookies, but when the next week comes I am free to eat them </a:t>
            </a:r>
            <a:r>
              <a:rPr lang="en-US" dirty="0">
                <a:sym typeface="Wingdings" panose="05000000000000000000" pitchFamily="2" charset="2"/>
              </a:rPr>
              <a:t> I am not constrained by my past resolution</a:t>
            </a:r>
          </a:p>
          <a:p>
            <a:r>
              <a:rPr lang="en-US" dirty="0">
                <a:sym typeface="Wingdings" panose="05000000000000000000" pitchFamily="2" charset="2"/>
              </a:rPr>
              <a:t>Being confronted by choices creates angst  when we confront our freedom it brings anxiety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“Existentialism is a catch-all term for those philosophers who consider the nature of the human condition as a key philosophical problem and who share the view that this problem is best addressed through ontology” </a:t>
            </a:r>
            <a:r>
              <a:rPr lang="en-US" sz="1600" dirty="0"/>
              <a:t>(Douglas Burnham, “Existentialism,” </a:t>
            </a:r>
            <a:r>
              <a:rPr lang="en-US" sz="1600" i="1" dirty="0"/>
              <a:t>Internet Encyclopedia of Philosophy)</a:t>
            </a:r>
          </a:p>
          <a:p>
            <a:r>
              <a:rPr lang="en-US" dirty="0"/>
              <a:t>Three central concerns: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Individual human beings: general theories about human nature leave out what is important about individual experience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Meaning: importance places on the meaning or purpose of human existence, rather than either scientific or metaphysical truths </a:t>
            </a:r>
            <a:r>
              <a:rPr lang="en-US" dirty="0">
                <a:sym typeface="Wingdings" panose="05000000000000000000" pitchFamily="2" charset="2"/>
              </a:rPr>
              <a:t> inner experience more important than objective truth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Emphasis on freedom: we each have the ability to choose our actions, purpose, values, etc. We must realize our freedom and act on it.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076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existentialists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philosophical themes have appeared in various philosophers in various times </a:t>
            </a:r>
            <a:r>
              <a:rPr lang="en-US" dirty="0">
                <a:sym typeface="Wingdings" panose="05000000000000000000" pitchFamily="2" charset="2"/>
              </a:rPr>
              <a:t> to be existentialist philosopher, though, requires some analysis of the human condition</a:t>
            </a:r>
          </a:p>
          <a:p>
            <a:r>
              <a:rPr lang="en-US" dirty="0">
                <a:sym typeface="Wingdings" panose="05000000000000000000" pitchFamily="2" charset="2"/>
              </a:rPr>
              <a:t>Soren Kierkegaard (1813-1855): first modern existentialist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Reacted against the abstract philosophical systems of Hegel  they are a mansion in which the owner does not actually live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Focused on individual and their life choices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Three basic attitudes of life: the aesthetic (pleasure), the ethical (duty), and the religious (the highest)</a:t>
            </a:r>
          </a:p>
          <a:p>
            <a:r>
              <a:rPr lang="en-US" dirty="0">
                <a:sym typeface="Wingdings" panose="05000000000000000000" pitchFamily="2" charset="2"/>
              </a:rPr>
              <a:t>Friedrich Nietzsche (1844-1900): “God is dead” and we have to find our purpose alone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Freedom to change the basis of our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1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Jean-Paul Sartre (1905-1980)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840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Was a prisoner of war during the Nazi occupation of France </a:t>
            </a:r>
            <a:r>
              <a:rPr lang="en-US" dirty="0">
                <a:sym typeface="Wingdings" panose="05000000000000000000" pitchFamily="2" charset="2"/>
              </a:rPr>
              <a:t> sympathetic to French resistance to fascism </a:t>
            </a:r>
          </a:p>
          <a:p>
            <a:r>
              <a:rPr lang="en-US" dirty="0">
                <a:sym typeface="Wingdings" panose="05000000000000000000" pitchFamily="2" charset="2"/>
              </a:rPr>
              <a:t>Most important work is </a:t>
            </a:r>
            <a:r>
              <a:rPr lang="en-US" i="1" dirty="0">
                <a:sym typeface="Wingdings" panose="05000000000000000000" pitchFamily="2" charset="2"/>
              </a:rPr>
              <a:t>Being and Nothingness</a:t>
            </a:r>
            <a:r>
              <a:rPr lang="en-US" dirty="0">
                <a:sym typeface="Wingdings" panose="05000000000000000000" pitchFamily="2" charset="2"/>
              </a:rPr>
              <a:t> (1943) which was influenced by Heidegger’s </a:t>
            </a:r>
            <a:r>
              <a:rPr lang="en-US" i="1" dirty="0">
                <a:sym typeface="Wingdings" panose="05000000000000000000" pitchFamily="2" charset="2"/>
              </a:rPr>
              <a:t>Being and Time</a:t>
            </a:r>
            <a:r>
              <a:rPr lang="en-US" dirty="0">
                <a:sym typeface="Wingdings" panose="05000000000000000000" pitchFamily="2" charset="2"/>
              </a:rPr>
              <a:t> (1927)</a:t>
            </a:r>
          </a:p>
          <a:p>
            <a:r>
              <a:rPr lang="en-US" dirty="0">
                <a:sym typeface="Wingdings" panose="05000000000000000000" pitchFamily="2" charset="2"/>
              </a:rPr>
              <a:t>War and violence in Europe  led to pessimistic account of human condition</a:t>
            </a:r>
          </a:p>
          <a:p>
            <a:r>
              <a:rPr lang="en-US" dirty="0">
                <a:sym typeface="Wingdings" panose="05000000000000000000" pitchFamily="2" charset="2"/>
              </a:rPr>
              <a:t>Each person faced with choice: collaboration with Nazis, risky resistance, or quiet self-preservation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3810824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4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Sartre and Marxism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Devoted his life to intellectual pursuits </a:t>
            </a:r>
            <a:r>
              <a:rPr lang="en-US" dirty="0">
                <a:sym typeface="Wingdings" panose="05000000000000000000" pitchFamily="2" charset="2"/>
              </a:rPr>
              <a:t> moved from the individualist approach in early writings and began to focus on social and class issues</a:t>
            </a:r>
          </a:p>
          <a:p>
            <a:r>
              <a:rPr lang="en-US" dirty="0">
                <a:sym typeface="Wingdings" panose="05000000000000000000" pitchFamily="2" charset="2"/>
              </a:rPr>
              <a:t>Argued for a classless democratic society  necessary for true human freedom</a:t>
            </a:r>
          </a:p>
          <a:p>
            <a:r>
              <a:rPr lang="en-US" dirty="0">
                <a:sym typeface="Wingdings" panose="05000000000000000000" pitchFamily="2" charset="2"/>
              </a:rPr>
              <a:t>Marxism is “the inescapable philosophy of our time”  though needed modification via existentialism</a:t>
            </a:r>
          </a:p>
          <a:p>
            <a:r>
              <a:rPr lang="en-US" dirty="0">
                <a:sym typeface="Wingdings" panose="05000000000000000000" pitchFamily="2" charset="2"/>
              </a:rPr>
              <a:t>Supported Algerian independence from France and opposed US war in Vietnam</a:t>
            </a:r>
          </a:p>
          <a:p>
            <a:r>
              <a:rPr lang="en-US" dirty="0">
                <a:sym typeface="Wingdings" panose="05000000000000000000" pitchFamily="2" charset="2"/>
              </a:rPr>
              <a:t>Passage 1 on handout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31432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3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15FE-B3D5-436E-88AC-F4AE7B18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external justification for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7ADBB-6235-477E-B466-CBD8B962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600200"/>
            <a:ext cx="4648200" cy="5105400"/>
          </a:xfrm>
        </p:spPr>
        <p:txBody>
          <a:bodyPr/>
          <a:lstStyle/>
          <a:p>
            <a:r>
              <a:rPr lang="en-US" dirty="0"/>
              <a:t>Differs from the theist not just in metaphysics, but entire life view</a:t>
            </a:r>
          </a:p>
          <a:p>
            <a:pPr lvl="1"/>
            <a:r>
              <a:rPr lang="en-US" dirty="0"/>
              <a:t>No transcendent values set for us</a:t>
            </a:r>
          </a:p>
          <a:p>
            <a:pPr lvl="1"/>
            <a:r>
              <a:rPr lang="en-US" dirty="0"/>
              <a:t>No commandments from God</a:t>
            </a:r>
          </a:p>
          <a:p>
            <a:pPr lvl="1"/>
            <a:r>
              <a:rPr lang="en-US" dirty="0"/>
              <a:t>No Platonic Form of the Good</a:t>
            </a:r>
          </a:p>
          <a:p>
            <a:pPr lvl="1"/>
            <a:r>
              <a:rPr lang="en-US" dirty="0"/>
              <a:t>No meaning or purpose in human life</a:t>
            </a:r>
          </a:p>
          <a:p>
            <a:pPr lvl="1"/>
            <a:r>
              <a:rPr lang="en-US" dirty="0"/>
              <a:t>No Aristotelean </a:t>
            </a:r>
            <a:r>
              <a:rPr lang="en-US" i="1" dirty="0"/>
              <a:t>telos</a:t>
            </a:r>
            <a:endParaRPr lang="en-US" dirty="0"/>
          </a:p>
          <a:p>
            <a:pPr lvl="1"/>
            <a:r>
              <a:rPr lang="en-US" dirty="0"/>
              <a:t>No Heavenly Father to tell us what to do</a:t>
            </a:r>
          </a:p>
          <a:p>
            <a:pPr lvl="1"/>
            <a:r>
              <a:rPr lang="en-US" dirty="0"/>
              <a:t>No external or objective justification for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97CF9-6044-424C-93BD-12CA858A7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71518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3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and Consciousness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Being-for-itself:</a:t>
            </a:r>
            <a:r>
              <a:rPr lang="en-US" dirty="0"/>
              <a:t> consciousness or “human reality”</a:t>
            </a:r>
          </a:p>
          <a:p>
            <a:pPr lvl="1"/>
            <a:r>
              <a:rPr lang="en-US" dirty="0"/>
              <a:t>Intentional, consciousness </a:t>
            </a:r>
            <a:r>
              <a:rPr lang="en-US" i="1" dirty="0"/>
              <a:t>of something</a:t>
            </a:r>
            <a:r>
              <a:rPr lang="en-US" dirty="0"/>
              <a:t> distinct from subject (subject and object dualism)</a:t>
            </a:r>
          </a:p>
          <a:p>
            <a:r>
              <a:rPr lang="en-US" b="1" dirty="0"/>
              <a:t>Being-in-itself:</a:t>
            </a:r>
            <a:r>
              <a:rPr lang="en-US" dirty="0"/>
              <a:t> inanimate, nonconscious reality</a:t>
            </a:r>
          </a:p>
          <a:p>
            <a:pPr lvl="1"/>
            <a:r>
              <a:rPr lang="en-US" dirty="0"/>
              <a:t>No awareness of anything, no conception of self</a:t>
            </a:r>
          </a:p>
          <a:p>
            <a:r>
              <a:rPr lang="en-US" dirty="0"/>
              <a:t>Sounds similar to mind/body dualism of Descartes, but it is different</a:t>
            </a:r>
          </a:p>
          <a:p>
            <a:pPr lvl="1"/>
            <a:r>
              <a:rPr lang="en-US" dirty="0"/>
              <a:t>Human being a unified reality</a:t>
            </a:r>
          </a:p>
          <a:p>
            <a:pPr lvl="1"/>
            <a:r>
              <a:rPr lang="en-US" dirty="0"/>
              <a:t>No distinguishing between two substances, but two modes of being: “the way that conscious beings exist is different from the way that inanimate things exist.”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9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Sartre and the denial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953000"/>
          </a:xfrm>
        </p:spPr>
        <p:txBody>
          <a:bodyPr/>
          <a:lstStyle/>
          <a:p>
            <a:r>
              <a:rPr lang="en-US" dirty="0"/>
              <a:t>Important metaphysical assertion: there is no god.</a:t>
            </a:r>
          </a:p>
          <a:p>
            <a:r>
              <a:rPr lang="en-US" dirty="0"/>
              <a:t>Sartre: we all desire to be God </a:t>
            </a:r>
            <a:r>
              <a:rPr lang="en-US" dirty="0">
                <a:sym typeface="Wingdings" panose="05000000000000000000" pitchFamily="2" charset="2"/>
              </a:rPr>
              <a:t> to be our own foundation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 would like to be perfectly complete and self-justifying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 aspire to become in-itself-for-itself</a:t>
            </a:r>
          </a:p>
          <a:p>
            <a:r>
              <a:rPr lang="en-US" b="1" dirty="0">
                <a:sym typeface="Wingdings" panose="05000000000000000000" pitchFamily="2" charset="2"/>
              </a:rPr>
              <a:t>In-itself-for-itself: </a:t>
            </a:r>
            <a:r>
              <a:rPr lang="en-US" dirty="0">
                <a:sym typeface="Wingdings" panose="05000000000000000000" pitchFamily="2" charset="2"/>
              </a:rPr>
              <a:t>the coming together of being-in-itself and being-for-itself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E97AD-AD88-4388-9871-EA4738929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00200"/>
            <a:ext cx="3835908" cy="49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0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4F87-0A4D-4D3A-BBF1-9ED741F7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For-itself: the incompleteness of human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01D3D-27C3-4732-B5B2-6B62A0D0D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for-itself, as the locus of subjective experience, is what brings value and meaning to the universe. Without it, the universe really would be nothing more interesting than atom-sized billiard balls smacking into each other. However, there is a problem with the for-itself; namely, it lacks the certainty and ‘fullness’ that comes with being. As something as insubstantial as a perspective or a relation, it is consigned to an ambiguous existence, never attaining a ‘full’, or ‘pure’, being. It is never wholly ‘this’ or ‘that’ thing, for if it were, it would immediately cease to be consciousness and become in-itself instead” </a:t>
            </a:r>
          </a:p>
          <a:p>
            <a:pPr marL="0" indent="0">
              <a:buNone/>
            </a:pPr>
            <a:r>
              <a:rPr lang="en-US" sz="1600" dirty="0"/>
              <a:t>(Nathan </a:t>
            </a:r>
            <a:r>
              <a:rPr lang="en-US" sz="1600" dirty="0" err="1"/>
              <a:t>Hohipuha</a:t>
            </a:r>
            <a:r>
              <a:rPr lang="en-US" sz="1600" dirty="0"/>
              <a:t>, “Sartre and Buddhism”).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32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120</TotalTime>
  <Words>1086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Clarity</vt:lpstr>
      <vt:lpstr>Existentialism</vt:lpstr>
      <vt:lpstr>Existentialism</vt:lpstr>
      <vt:lpstr>Early existentialists</vt:lpstr>
      <vt:lpstr>Jean-Paul Sartre (1905-1980)</vt:lpstr>
      <vt:lpstr>Sartre and Marxism</vt:lpstr>
      <vt:lpstr>No external justification for values</vt:lpstr>
      <vt:lpstr>Being and Consciousness</vt:lpstr>
      <vt:lpstr>Sartre and the denial of God</vt:lpstr>
      <vt:lpstr>For-itself: the incompleteness of human experience</vt:lpstr>
      <vt:lpstr>For-itself or in-itself</vt:lpstr>
      <vt:lpstr>Sartre and Human Nature</vt:lpstr>
      <vt:lpstr>Against mental determinism</vt:lpstr>
    </vt:vector>
  </TitlesOfParts>
  <Company>CSU Monterey Bay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Existentialism</dc:title>
  <dc:creator>CSUMB</dc:creator>
  <cp:lastModifiedBy>Elfaki</cp:lastModifiedBy>
  <cp:revision>24</cp:revision>
  <dcterms:created xsi:type="dcterms:W3CDTF">2022-04-11T19:08:29Z</dcterms:created>
  <dcterms:modified xsi:type="dcterms:W3CDTF">2022-04-14T14:44:02Z</dcterms:modified>
</cp:coreProperties>
</file>